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impedantie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admittantie: belasting + open transmissielijn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aangepaste antenne.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79576"/>
            <a:ext cx="1092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